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6"/>
  </p:notesMasterIdLst>
  <p:sldIdLst>
    <p:sldId id="308" r:id="rId2"/>
    <p:sldId id="324" r:id="rId3"/>
    <p:sldId id="261" r:id="rId4"/>
    <p:sldId id="329" r:id="rId5"/>
  </p:sldIdLst>
  <p:sldSz cx="9144000" cy="5143500" type="screen16x9"/>
  <p:notesSz cx="6858000" cy="9144000"/>
  <p:embeddedFontLst>
    <p:embeddedFont>
      <p:font typeface="Lexend Deca" panose="020B0604020202020204" charset="0"/>
      <p:regular r:id="rId7"/>
    </p:embeddedFont>
    <p:embeddedFont>
      <p:font typeface="Assistant" panose="020B0604020202020204" charset="-79"/>
      <p:regular r:id="rId8"/>
      <p:bold r:id="rId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B9DCA5C-F839-4CC2-BFB5-F2D8FA63D25C}">
  <a:tblStyle styleId="{9B9DCA5C-F839-4CC2-BFB5-F2D8FA63D25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727" autoAdjust="0"/>
  </p:normalViewPr>
  <p:slideViewPr>
    <p:cSldViewPr snapToGrid="0">
      <p:cViewPr>
        <p:scale>
          <a:sx n="101" d="100"/>
          <a:sy n="101" d="100"/>
        </p:scale>
        <p:origin x="-390" y="-3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361042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621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40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8d70e888b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8d70e888b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536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72075" y="1343675"/>
            <a:ext cx="4041900" cy="179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0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172075" y="3222175"/>
            <a:ext cx="3399900" cy="66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2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One Column">
  <p:cSld name="CUSTOM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3867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/>
          </p:nvPr>
        </p:nvSpPr>
        <p:spPr>
          <a:xfrm>
            <a:off x="720000" y="1677675"/>
            <a:ext cx="7704000" cy="292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C8C8"/>
              </a:buClr>
              <a:buSzPts val="1600"/>
              <a:buChar char="●"/>
              <a:defRPr sz="1200" b="0"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latin typeface="Assistant"/>
                <a:ea typeface="Assistant"/>
                <a:cs typeface="Assistant"/>
                <a:sym typeface="Assistan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latin typeface="Assistant"/>
                <a:ea typeface="Assistant"/>
                <a:cs typeface="Assistant"/>
                <a:sym typeface="Assistan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latin typeface="Assistant"/>
                <a:ea typeface="Assistant"/>
                <a:cs typeface="Assistant"/>
                <a:sym typeface="Assistan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latin typeface="Assistant"/>
                <a:ea typeface="Assistant"/>
                <a:cs typeface="Assistant"/>
                <a:sym typeface="Assistan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latin typeface="Assistant"/>
                <a:ea typeface="Assistant"/>
                <a:cs typeface="Assistant"/>
                <a:sym typeface="Assistan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latin typeface="Assistant"/>
                <a:ea typeface="Assistant"/>
                <a:cs typeface="Assistant"/>
                <a:sym typeface="Assistan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latin typeface="Assistant"/>
                <a:ea typeface="Assistant"/>
                <a:cs typeface="Assistant"/>
                <a:sym typeface="Assistan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TITLE_AND_BOD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3867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1"/>
          </p:nvPr>
        </p:nvSpPr>
        <p:spPr>
          <a:xfrm>
            <a:off x="720000" y="1969000"/>
            <a:ext cx="6392400" cy="259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C8C8"/>
              </a:buClr>
              <a:buSzPts val="1600"/>
              <a:buChar char="●"/>
              <a:defRPr/>
            </a:lvl1pPr>
            <a:lvl2pPr marL="914400" lvl="1" indent="-330200" rtl="0">
              <a:spcBef>
                <a:spcPts val="5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>
            <a:spLocks noGrp="1"/>
          </p:cNvSpPr>
          <p:nvPr>
            <p:ph type="title"/>
          </p:nvPr>
        </p:nvSpPr>
        <p:spPr>
          <a:xfrm>
            <a:off x="4800900" y="3111588"/>
            <a:ext cx="3157800" cy="34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title" idx="2"/>
          </p:nvPr>
        </p:nvSpPr>
        <p:spPr>
          <a:xfrm>
            <a:off x="4800900" y="1686922"/>
            <a:ext cx="3157800" cy="125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</a:lstStyle>
          <a:p>
            <a:endParaRPr/>
          </a:p>
        </p:txBody>
      </p:sp>
      <p:sp>
        <p:nvSpPr>
          <p:cNvPr id="98" name="Google Shape;98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7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062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517600"/>
            <a:ext cx="7704000" cy="30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●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○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■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●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○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■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●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○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Assistant"/>
              <a:buChar char="■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65" r:id="rId4"/>
    <p:sldLayoutId id="2147483669" r:id="rId5"/>
    <p:sldLayoutId id="2147483677" r:id="rId6"/>
    <p:sldLayoutId id="2147483678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5"/>
          <p:cNvSpPr txBox="1">
            <a:spLocks noGrp="1"/>
          </p:cNvSpPr>
          <p:nvPr>
            <p:ph type="ctrTitle"/>
          </p:nvPr>
        </p:nvSpPr>
        <p:spPr>
          <a:xfrm>
            <a:off x="912099" y="1161536"/>
            <a:ext cx="7086980" cy="179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Lexend Deca"/>
                <a:ea typeface="Lexend Deca"/>
                <a:cs typeface="Lexend Deca"/>
                <a:sym typeface="Lexend Deca"/>
              </a:rPr>
              <a:t/>
            </a:r>
            <a:br>
              <a:rPr lang="en-US" dirty="0">
                <a:latin typeface="Lexend Deca"/>
                <a:ea typeface="Lexend Deca"/>
                <a:cs typeface="Lexend Deca"/>
                <a:sym typeface="Lexend Deca"/>
              </a:rPr>
            </a:br>
            <a:r>
              <a:rPr lang="en-US" dirty="0">
                <a:latin typeface="Lexend Deca"/>
                <a:ea typeface="Lexend Deca"/>
                <a:cs typeface="Lexend Deca"/>
                <a:sym typeface="Lexend Deca"/>
              </a:rPr>
              <a:t/>
            </a:r>
            <a:br>
              <a:rPr lang="en-US" dirty="0">
                <a:latin typeface="Lexend Deca"/>
                <a:ea typeface="Lexend Deca"/>
                <a:cs typeface="Lexend Deca"/>
                <a:sym typeface="Lexend Deca"/>
              </a:rPr>
            </a:br>
            <a:r>
              <a:rPr lang="en-US" dirty="0">
                <a:latin typeface="Lexend Deca"/>
                <a:ea typeface="Lexend Deca"/>
                <a:cs typeface="Lexend Deca"/>
                <a:sym typeface="Lexend Deca"/>
              </a:rPr>
              <a:t/>
            </a:r>
            <a:br>
              <a:rPr lang="en-US" dirty="0">
                <a:latin typeface="Lexend Deca"/>
                <a:ea typeface="Lexend Deca"/>
                <a:cs typeface="Lexend Deca"/>
                <a:sym typeface="Lexend Deca"/>
              </a:rPr>
            </a:br>
            <a:r>
              <a:rPr lang="en-US" dirty="0">
                <a:latin typeface="Lexend Deca"/>
                <a:ea typeface="Lexend Deca"/>
                <a:cs typeface="Lexend Deca"/>
                <a:sym typeface="Lexend Deca"/>
              </a:rPr>
              <a:t>Android Library Usage</a:t>
            </a:r>
            <a:br>
              <a:rPr lang="en-US" dirty="0">
                <a:latin typeface="Lexend Deca"/>
                <a:ea typeface="Lexend Deca"/>
                <a:cs typeface="Lexend Deca"/>
                <a:sym typeface="Lexend Deca"/>
              </a:rPr>
            </a:br>
            <a:r>
              <a:rPr lang="en-US" dirty="0">
                <a:latin typeface="Lexend Deca"/>
                <a:ea typeface="Lexend Deca"/>
                <a:cs typeface="Lexend Deca"/>
                <a:sym typeface="Lexend Deca"/>
              </a:rPr>
              <a:t>                   &amp;</a:t>
            </a:r>
            <a:br>
              <a:rPr lang="en-US" dirty="0">
                <a:latin typeface="Lexend Deca"/>
                <a:ea typeface="Lexend Deca"/>
                <a:cs typeface="Lexend Deca"/>
                <a:sym typeface="Lexend Deca"/>
              </a:rPr>
            </a:br>
            <a:r>
              <a:rPr lang="en-US" dirty="0">
                <a:latin typeface="Lexend Deca"/>
                <a:ea typeface="Lexend Deca"/>
                <a:cs typeface="Lexend Deca"/>
                <a:sym typeface="Lexend Deca"/>
              </a:rPr>
              <a:t>Top Android Libraries</a:t>
            </a:r>
            <a:br>
              <a:rPr lang="en-US" dirty="0">
                <a:latin typeface="Lexend Deca"/>
                <a:ea typeface="Lexend Deca"/>
                <a:cs typeface="Lexend Deca"/>
                <a:sym typeface="Lexend Deca"/>
              </a:rPr>
            </a:br>
            <a:r>
              <a:rPr lang="en-US" dirty="0">
                <a:latin typeface="Lexend Deca"/>
                <a:ea typeface="Lexend Deca"/>
                <a:cs typeface="Lexend Deca"/>
                <a:sym typeface="Lexend Deca"/>
              </a:rPr>
              <a:t/>
            </a:r>
            <a:br>
              <a:rPr lang="en-US" dirty="0">
                <a:latin typeface="Lexend Deca"/>
                <a:ea typeface="Lexend Deca"/>
                <a:cs typeface="Lexend Deca"/>
                <a:sym typeface="Lexend Deca"/>
              </a:rPr>
            </a:br>
            <a:r>
              <a:rPr lang="en-US" dirty="0">
                <a:latin typeface="Lexend Deca"/>
                <a:ea typeface="Lexend Deca"/>
                <a:cs typeface="Lexend Deca"/>
                <a:sym typeface="Lexend Deca"/>
              </a:rPr>
              <a:t> </a:t>
            </a:r>
            <a:endParaRPr dirty="0">
              <a:solidFill>
                <a:srgbClr val="20C8C8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  <p:extLst>
      <p:ext uri="{BB962C8B-B14F-4D97-AF65-F5344CB8AC3E}">
        <p14:creationId xmlns:p14="http://schemas.microsoft.com/office/powerpoint/2010/main" val="3722078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="" xmlns:a16="http://schemas.microsoft.com/office/drawing/2014/main" id="{F182CCCA-4659-4687-9244-6468E18F7C5C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395416" y="333632"/>
            <a:ext cx="8414952" cy="4596714"/>
          </a:xfrm>
        </p:spPr>
        <p:txBody>
          <a:bodyPr/>
          <a:lstStyle/>
          <a:p>
            <a:pPr>
              <a:buNone/>
            </a:pPr>
            <a:r>
              <a:rPr lang="en-US" sz="3600" b="1" dirty="0">
                <a:solidFill>
                  <a:srgbClr val="20C8C8"/>
                </a:solidFill>
                <a:latin typeface="Lexend Deca"/>
                <a:sym typeface="Lexend Deca"/>
              </a:rPr>
              <a:t/>
            </a:r>
            <a:br>
              <a:rPr lang="en-US" sz="3600" b="1" dirty="0">
                <a:solidFill>
                  <a:srgbClr val="20C8C8"/>
                </a:solidFill>
                <a:latin typeface="Lexend Deca"/>
                <a:sym typeface="Lexend Deca"/>
              </a:rPr>
            </a:br>
            <a:r>
              <a:rPr lang="en-US" sz="3600" b="1" dirty="0">
                <a:solidFill>
                  <a:srgbClr val="20C8C8"/>
                </a:solidFill>
                <a:latin typeface="Lexend Deca"/>
                <a:sym typeface="Lexend Deca"/>
              </a:rPr>
              <a:t>What is a Library?</a:t>
            </a:r>
            <a:br>
              <a:rPr lang="en-US" sz="3600" b="1" dirty="0">
                <a:solidFill>
                  <a:srgbClr val="20C8C8"/>
                </a:solidFill>
                <a:latin typeface="Lexend Deca"/>
                <a:sym typeface="Lexend Deca"/>
              </a:rPr>
            </a:br>
            <a:r>
              <a:rPr lang="en-US" sz="3600" b="1" dirty="0">
                <a:solidFill>
                  <a:srgbClr val="20C8C8"/>
                </a:solidFill>
                <a:latin typeface="Lexend Deca"/>
                <a:sym typeface="Lexend Deca"/>
              </a:rPr>
              <a:t>When/why to use Libraries?</a:t>
            </a:r>
            <a:br>
              <a:rPr lang="en-US" sz="3600" b="1" dirty="0">
                <a:solidFill>
                  <a:srgbClr val="20C8C8"/>
                </a:solidFill>
                <a:latin typeface="Lexend Deca"/>
                <a:sym typeface="Lexend Deca"/>
              </a:rPr>
            </a:br>
            <a:r>
              <a:rPr lang="en-US" sz="3600" b="1" dirty="0">
                <a:solidFill>
                  <a:srgbClr val="20C8C8"/>
                </a:solidFill>
                <a:latin typeface="Lexend Deca"/>
                <a:sym typeface="Lexend Deca"/>
              </a:rPr>
              <a:t>Choosing a right Library?</a:t>
            </a:r>
            <a:br>
              <a:rPr lang="en-US" sz="3600" b="1" dirty="0">
                <a:solidFill>
                  <a:srgbClr val="20C8C8"/>
                </a:solidFill>
                <a:latin typeface="Lexend Deca"/>
                <a:sym typeface="Lexend Deca"/>
              </a:rPr>
            </a:br>
            <a:r>
              <a:rPr lang="en-US" sz="3600" b="1" dirty="0">
                <a:solidFill>
                  <a:srgbClr val="20C8C8"/>
                </a:solidFill>
                <a:latin typeface="Lexend Deca"/>
                <a:sym typeface="Lexend Deca"/>
              </a:rPr>
              <a:t>Where to find Libraries?</a:t>
            </a:r>
            <a:br>
              <a:rPr lang="en-US" sz="3600" b="1" dirty="0">
                <a:solidFill>
                  <a:srgbClr val="20C8C8"/>
                </a:solidFill>
                <a:latin typeface="Lexend Deca"/>
                <a:sym typeface="Lexend Deca"/>
              </a:rPr>
            </a:br>
            <a:r>
              <a:rPr lang="en-US" sz="3600" b="1" dirty="0">
                <a:solidFill>
                  <a:srgbClr val="20C8C8"/>
                </a:solidFill>
                <a:latin typeface="Lexend Deca"/>
                <a:sym typeface="Lexend Deca"/>
              </a:rPr>
              <a:t>Top Libraries?</a:t>
            </a:r>
            <a:br>
              <a:rPr lang="en-US" sz="3600" b="1" dirty="0">
                <a:solidFill>
                  <a:srgbClr val="20C8C8"/>
                </a:solidFill>
                <a:latin typeface="Lexend Deca"/>
                <a:sym typeface="Lexend Deca"/>
              </a:rPr>
            </a:br>
            <a:r>
              <a:rPr lang="en-US" sz="3600" b="1" dirty="0">
                <a:solidFill>
                  <a:srgbClr val="20C8C8"/>
                </a:solidFill>
                <a:latin typeface="Lexend Deca"/>
                <a:sym typeface="Lexend Deca"/>
              </a:rPr>
              <a:t>Ways to include a Libraries?</a:t>
            </a:r>
            <a:r>
              <a:rPr lang="en-US" b="0" i="0" dirty="0">
                <a:solidFill>
                  <a:srgbClr val="333333"/>
                </a:solidFill>
                <a:effectLst/>
                <a:latin typeface="proxima_nova_alt_rgregular"/>
              </a:rPr>
              <a:t/>
            </a:r>
            <a:br>
              <a:rPr lang="en-US" b="0" i="0" dirty="0">
                <a:solidFill>
                  <a:srgbClr val="333333"/>
                </a:solidFill>
                <a:effectLst/>
                <a:latin typeface="proxima_nova_alt_rgregula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348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40"/>
          <p:cNvSpPr txBox="1">
            <a:spLocks noGrp="1"/>
          </p:cNvSpPr>
          <p:nvPr>
            <p:ph type="title" idx="2"/>
          </p:nvPr>
        </p:nvSpPr>
        <p:spPr>
          <a:xfrm>
            <a:off x="864973" y="1729947"/>
            <a:ext cx="7414054" cy="106422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“Popular libraries can help us create apps with better </a:t>
            </a:r>
            <a:r>
              <a:rPr lang="en" sz="2400" b="1" dirty="0">
                <a:solidFill>
                  <a:srgbClr val="20C8C8"/>
                </a:solidFill>
                <a:latin typeface="Lexend Deca"/>
              </a:rPr>
              <a:t>performance</a:t>
            </a:r>
            <a:r>
              <a:rPr lang="en" dirty="0"/>
              <a:t> and </a:t>
            </a:r>
            <a:r>
              <a:rPr lang="en" sz="2400" b="1" dirty="0">
                <a:solidFill>
                  <a:srgbClr val="20C8C8"/>
                </a:solidFill>
                <a:latin typeface="Lexend Deca"/>
              </a:rPr>
              <a:t>user Experience</a:t>
            </a:r>
            <a:r>
              <a:rPr lang="en" dirty="0"/>
              <a:t>.”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="" xmlns:a16="http://schemas.microsoft.com/office/drawing/2014/main" id="{AD915390-CD7C-4852-BC58-CB5580D26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5233" y="593124"/>
            <a:ext cx="5341154" cy="4087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04717"/>
      </p:ext>
    </p:extLst>
  </p:cSld>
  <p:clrMapOvr>
    <a:masterClrMapping/>
  </p:clrMapOvr>
</p:sld>
</file>

<file path=ppt/theme/theme1.xml><?xml version="1.0" encoding="utf-8"?>
<a:theme xmlns:a="http://schemas.openxmlformats.org/drawingml/2006/main" name="Partup Presentation by Slidesgo">
  <a:themeElements>
    <a:clrScheme name="Simple Light">
      <a:dk1>
        <a:srgbClr val="20C8C8"/>
      </a:dk1>
      <a:lt1>
        <a:srgbClr val="FFFFFF"/>
      </a:lt1>
      <a:dk2>
        <a:srgbClr val="20C8C8"/>
      </a:dk2>
      <a:lt2>
        <a:srgbClr val="FFFFFF"/>
      </a:lt2>
      <a:accent1>
        <a:srgbClr val="03BFEF"/>
      </a:accent1>
      <a:accent2>
        <a:srgbClr val="25347F"/>
      </a:accent2>
      <a:accent3>
        <a:srgbClr val="A34BD0"/>
      </a:accent3>
      <a:accent4>
        <a:srgbClr val="D827AD"/>
      </a:accent4>
      <a:accent5>
        <a:srgbClr val="FFFFFF"/>
      </a:accent5>
      <a:accent6>
        <a:srgbClr val="20C8C8"/>
      </a:accent6>
      <a:hlink>
        <a:srgbClr val="20C8C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1337</TotalTime>
  <Words>16</Words>
  <Application>Microsoft Office PowerPoint</Application>
  <PresentationFormat>On-screen Show (16:9)</PresentationFormat>
  <Paragraphs>5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proxima_nova_alt_rgregular</vt:lpstr>
      <vt:lpstr>Lexend Deca</vt:lpstr>
      <vt:lpstr>Assistant</vt:lpstr>
      <vt:lpstr>Partup Presentation by Slidesgo</vt:lpstr>
      <vt:lpstr>   Android Library Usage                    &amp; Top Android Libraries   </vt:lpstr>
      <vt:lpstr> What is a Library? When/why to use Libraries? Choosing a right Library? Where to find Libraries? Top Libraries? Ways to include a Libraries? </vt:lpstr>
      <vt:lpstr>“Popular libraries can help us create apps with better performance and user Experience.”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Library Usage</dc:title>
  <dc:creator>kamal s</dc:creator>
  <cp:lastModifiedBy>hp</cp:lastModifiedBy>
  <cp:revision>28</cp:revision>
  <dcterms:modified xsi:type="dcterms:W3CDTF">2021-07-06T10:47:54Z</dcterms:modified>
</cp:coreProperties>
</file>